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6" r:id="rId6"/>
    <p:sldId id="258" r:id="rId7"/>
    <p:sldId id="263" r:id="rId8"/>
    <p:sldId id="265" r:id="rId9"/>
    <p:sldId id="264" r:id="rId10"/>
    <p:sldId id="270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8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3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1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1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9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41CF-4AD6-4D27-BDF7-D89D984931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91DC-1FFF-4563-8D29-3BD985C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5234136"/>
          </a:xfrm>
        </p:spPr>
        <p:txBody>
          <a:bodyPr/>
          <a:lstStyle/>
          <a:p>
            <a:endParaRPr lang="kk-KZ" dirty="0" smtClean="0"/>
          </a:p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 географиялық жағдайы. </a:t>
            </a:r>
            <a:endParaRPr lang="kk-KZ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Қазақстан-2050"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6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hello_html_m495f60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5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5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Стратегияның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қатарлы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Қуатты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Демократияландыру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ырықтандырудың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орнықты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этностық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 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татулығы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бөлінісіндегі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рөліміз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қоғамдастық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таныған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қаруды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таратпау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режімін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ілгерілетудегі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рөліміз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9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ХХІ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сын-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қатері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жеделдеуі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теңгерімсіздік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төнетін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6.Алтыншы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сарқылуы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революция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Сегізінші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үдей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тұрақсыздық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Тоғызыншы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өркениетіміз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құндылықтарының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дағдарысы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Оныншы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тұрақсыздық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 </a:t>
            </a: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жағдай.</a:t>
            </a:r>
          </a:p>
          <a:p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экономикалық географиялық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</a:t>
            </a: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орны.</a:t>
            </a:r>
          </a:p>
          <a:p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"Қазақстан-2050"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ХХІ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сын-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қатері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0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2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5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cer\Desktop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3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ce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9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cer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5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10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Жоспар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Стратегияның басты мақсаты ретінде Қазақстанның 2050 жылға қарай әлемнің дамыған 30 елінің қатарына ену міндеті мен қазақстандықтар алдына қойған алдыңғы қатарлы мақсаттары келесідей </vt:lpstr>
      <vt:lpstr> ХХІ ғасырдың жаһандық он сын-қатері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2021-01-28T07:38:45Z</dcterms:created>
  <dcterms:modified xsi:type="dcterms:W3CDTF">2021-01-29T03:51:53Z</dcterms:modified>
</cp:coreProperties>
</file>